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0" r:id="rId7"/>
    <p:sldId id="259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3208-0826-4121-B7EE-FB8F789A9787}" type="datetimeFigureOut">
              <a:rPr lang="nl-BE" smtClean="0"/>
              <a:t>28/05/2015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8DF-60C9-42A0-A5AA-39DA5470BE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5904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3208-0826-4121-B7EE-FB8F789A9787}" type="datetimeFigureOut">
              <a:rPr lang="nl-BE" smtClean="0"/>
              <a:t>28/05/2015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8DF-60C9-42A0-A5AA-39DA5470BE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02076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3208-0826-4121-B7EE-FB8F789A9787}" type="datetimeFigureOut">
              <a:rPr lang="nl-BE" smtClean="0"/>
              <a:t>28/05/2015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8DF-60C9-42A0-A5AA-39DA5470BE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229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3208-0826-4121-B7EE-FB8F789A9787}" type="datetimeFigureOut">
              <a:rPr lang="nl-BE" smtClean="0"/>
              <a:t>28/05/2015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8DF-60C9-42A0-A5AA-39DA5470BE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3000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3208-0826-4121-B7EE-FB8F789A9787}" type="datetimeFigureOut">
              <a:rPr lang="nl-BE" smtClean="0"/>
              <a:t>28/05/2015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8DF-60C9-42A0-A5AA-39DA5470BE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81181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3208-0826-4121-B7EE-FB8F789A9787}" type="datetimeFigureOut">
              <a:rPr lang="nl-BE" smtClean="0"/>
              <a:t>28/05/2015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8DF-60C9-42A0-A5AA-39DA5470BE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6242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3208-0826-4121-B7EE-FB8F789A9787}" type="datetimeFigureOut">
              <a:rPr lang="nl-BE" smtClean="0"/>
              <a:t>28/05/2015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8DF-60C9-42A0-A5AA-39DA5470BE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3807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3208-0826-4121-B7EE-FB8F789A9787}" type="datetimeFigureOut">
              <a:rPr lang="nl-BE" smtClean="0"/>
              <a:t>28/05/2015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8DF-60C9-42A0-A5AA-39DA5470BE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40441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3208-0826-4121-B7EE-FB8F789A9787}" type="datetimeFigureOut">
              <a:rPr lang="nl-BE" smtClean="0"/>
              <a:t>28/05/2015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8DF-60C9-42A0-A5AA-39DA5470BE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7580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3208-0826-4121-B7EE-FB8F789A9787}" type="datetimeFigureOut">
              <a:rPr lang="nl-BE" smtClean="0"/>
              <a:t>28/05/2015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8DF-60C9-42A0-A5AA-39DA5470BE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9484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3208-0826-4121-B7EE-FB8F789A9787}" type="datetimeFigureOut">
              <a:rPr lang="nl-BE" smtClean="0"/>
              <a:t>28/05/2015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8DF-60C9-42A0-A5AA-39DA5470BE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770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23208-0826-4121-B7EE-FB8F789A9787}" type="datetimeFigureOut">
              <a:rPr lang="nl-BE" smtClean="0"/>
              <a:t>28/05/2015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F08DF-60C9-42A0-A5AA-39DA5470BE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6828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jectx2002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Laatste wenken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Seminarie Webdesign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28070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Verschillende opmaken voor eenzelfde element in CSS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Je kunt beslissen om elementen gericht te veranderen met een class.</a:t>
            </a:r>
          </a:p>
          <a:p>
            <a:r>
              <a:rPr lang="nl-BE" dirty="0" smtClean="0"/>
              <a:t>In je </a:t>
            </a:r>
            <a:r>
              <a:rPr lang="nl-BE" dirty="0" err="1" smtClean="0"/>
              <a:t>css</a:t>
            </a:r>
            <a:r>
              <a:rPr lang="nl-BE" dirty="0" smtClean="0"/>
              <a:t>-bestand:</a:t>
            </a:r>
          </a:p>
          <a:p>
            <a:pPr marL="0" indent="0">
              <a:buNone/>
            </a:pPr>
            <a:r>
              <a:rPr lang="nl-BE" dirty="0" err="1" smtClean="0"/>
              <a:t>td</a:t>
            </a:r>
            <a:r>
              <a:rPr lang="nl-BE" b="1" dirty="0" err="1" smtClean="0"/>
              <a:t>.tekst</a:t>
            </a:r>
            <a:r>
              <a:rPr lang="nl-BE" dirty="0" smtClean="0"/>
              <a:t> { line-</a:t>
            </a:r>
            <a:r>
              <a:rPr lang="nl-BE" dirty="0" err="1" smtClean="0"/>
              <a:t>height</a:t>
            </a:r>
            <a:r>
              <a:rPr lang="nl-BE" dirty="0" smtClean="0"/>
              <a:t>: 170%;</a:t>
            </a:r>
            <a:r>
              <a:rPr lang="nl-BE" dirty="0" err="1" smtClean="0"/>
              <a:t>color</a:t>
            </a:r>
            <a:r>
              <a:rPr lang="nl-BE" dirty="0" smtClean="0"/>
              <a:t>: #000000;}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 smtClean="0"/>
              <a:t>In je </a:t>
            </a:r>
            <a:r>
              <a:rPr lang="nl-BE" dirty="0" err="1" smtClean="0"/>
              <a:t>HTML-bestand</a:t>
            </a:r>
            <a:r>
              <a:rPr lang="nl-BE" dirty="0" smtClean="0"/>
              <a:t>:</a:t>
            </a:r>
          </a:p>
          <a:p>
            <a:pPr marL="0" indent="0">
              <a:buNone/>
            </a:pPr>
            <a:r>
              <a:rPr lang="nl-BE" dirty="0" smtClean="0"/>
              <a:t>&lt;</a:t>
            </a:r>
            <a:r>
              <a:rPr lang="nl-BE" dirty="0" err="1" smtClean="0"/>
              <a:t>td</a:t>
            </a:r>
            <a:r>
              <a:rPr lang="nl-BE" dirty="0" smtClean="0"/>
              <a:t> </a:t>
            </a:r>
            <a:r>
              <a:rPr lang="nl-BE" b="1" dirty="0" smtClean="0"/>
              <a:t>class=“tekst”</a:t>
            </a:r>
            <a:r>
              <a:rPr lang="nl-BE" dirty="0" smtClean="0"/>
              <a:t>&gt;Hallo!&lt;/</a:t>
            </a:r>
            <a:r>
              <a:rPr lang="nl-BE" dirty="0" err="1" smtClean="0"/>
              <a:t>td</a:t>
            </a:r>
            <a:r>
              <a:rPr lang="nl-BE" dirty="0" smtClean="0"/>
              <a:t>&gt;</a:t>
            </a:r>
          </a:p>
          <a:p>
            <a:pPr marL="0" indent="0">
              <a:buNone/>
            </a:pPr>
            <a:r>
              <a:rPr lang="nl-BE" dirty="0" smtClean="0"/>
              <a:t>(geen effect op &lt;</a:t>
            </a:r>
            <a:r>
              <a:rPr lang="nl-BE" dirty="0" err="1" smtClean="0"/>
              <a:t>td</a:t>
            </a:r>
            <a:r>
              <a:rPr lang="nl-BE" dirty="0" smtClean="0"/>
              <a:t>&gt;Hallo!&lt;/</a:t>
            </a:r>
            <a:r>
              <a:rPr lang="nl-BE" dirty="0" err="1" smtClean="0"/>
              <a:t>td</a:t>
            </a:r>
            <a:r>
              <a:rPr lang="nl-BE" dirty="0" smtClean="0"/>
              <a:t>&gt;)</a:t>
            </a:r>
          </a:p>
          <a:p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36511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Copyrightproblemen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Al je teksten moeten zelf geschreven zijn of samenvattingen van bestaande teksten.</a:t>
            </a:r>
          </a:p>
          <a:p>
            <a:r>
              <a:rPr lang="nl-BE" dirty="0" smtClean="0"/>
              <a:t>Je mag teksten nooit zo maar kopiëren en gebruiken van andere sites!!!</a:t>
            </a:r>
          </a:p>
          <a:p>
            <a:r>
              <a:rPr lang="nl-BE" dirty="0" smtClean="0"/>
              <a:t>Je moet ook al je afbeeldingen zelf hosten.</a:t>
            </a:r>
          </a:p>
          <a:p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59110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Manuals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Gebruik de </a:t>
            </a:r>
            <a:r>
              <a:rPr lang="nl-BE" dirty="0" err="1" smtClean="0"/>
              <a:t>manuals</a:t>
            </a:r>
            <a:r>
              <a:rPr lang="nl-BE" dirty="0" smtClean="0"/>
              <a:t> op </a:t>
            </a:r>
            <a:r>
              <a:rPr lang="nl-BE" dirty="0" smtClean="0">
                <a:hlinkClick r:id="rId2"/>
              </a:rPr>
              <a:t>http://www.projectx2002.org</a:t>
            </a:r>
            <a:r>
              <a:rPr lang="nl-BE" dirty="0" smtClean="0"/>
              <a:t> bij Opdrachten.</a:t>
            </a:r>
          </a:p>
          <a:p>
            <a:r>
              <a:rPr lang="nl-BE" dirty="0" smtClean="0"/>
              <a:t>Gebruik Google om oplossingen voor problemen </a:t>
            </a:r>
            <a:r>
              <a:rPr lang="nl-BE" smtClean="0"/>
              <a:t>te vinden.</a:t>
            </a:r>
            <a:endParaRPr lang="nl-BE" dirty="0" smtClean="0"/>
          </a:p>
          <a:p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1164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Opstartpagina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Het bestand index.html wordt als eerste webpagina opgestart.</a:t>
            </a:r>
          </a:p>
          <a:p>
            <a:r>
              <a:rPr lang="nl-BE" dirty="0" smtClean="0"/>
              <a:t>Als de bestand ontbreekt, blijft je website onzichtbaar.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0837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Nette manier van 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Stop met in verschillende mappen te werken!!!</a:t>
            </a:r>
          </a:p>
          <a:p>
            <a:r>
              <a:rPr lang="nl-BE" dirty="0" smtClean="0"/>
              <a:t>Maak een map en noem die EINDWERK.</a:t>
            </a:r>
          </a:p>
          <a:p>
            <a:r>
              <a:rPr lang="nl-BE" dirty="0" smtClean="0"/>
              <a:t>Zet wat je hebt online op de webruimte die op Project X gekregen hebt.</a:t>
            </a:r>
          </a:p>
          <a:p>
            <a:r>
              <a:rPr lang="nl-BE" dirty="0" smtClean="0"/>
              <a:t>De </a:t>
            </a:r>
            <a:r>
              <a:rPr lang="nl-BE" dirty="0" err="1" smtClean="0"/>
              <a:t>url</a:t>
            </a:r>
            <a:r>
              <a:rPr lang="nl-BE" dirty="0" smtClean="0"/>
              <a:t> van je website is bijvoorbeeld http://www.projectx2002.org/seminarie/</a:t>
            </a:r>
            <a:r>
              <a:rPr lang="nl-BE" dirty="0" err="1" smtClean="0"/>
              <a:t>brent</a:t>
            </a:r>
            <a:r>
              <a:rPr lang="nl-BE" dirty="0" smtClean="0"/>
              <a:t>/.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63871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Namen van bestanden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Gebruik nooit hoofdletters.</a:t>
            </a:r>
          </a:p>
          <a:p>
            <a:r>
              <a:rPr lang="nl-BE" dirty="0" smtClean="0"/>
              <a:t>Gebruik geen spaties.</a:t>
            </a:r>
          </a:p>
          <a:p>
            <a:r>
              <a:rPr lang="nl-BE" dirty="0" smtClean="0"/>
              <a:t>Gebruik geen andere tekens dan letters.</a:t>
            </a:r>
          </a:p>
          <a:p>
            <a:r>
              <a:rPr lang="nl-BE" dirty="0" smtClean="0"/>
              <a:t>Gebruik betekenisvolle namen.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4921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Team spirit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Hou er rekening mee dat jullie de laatste les </a:t>
            </a:r>
            <a:r>
              <a:rPr lang="nl-BE" b="1" dirty="0" smtClean="0"/>
              <a:t>elkaar</a:t>
            </a:r>
            <a:r>
              <a:rPr lang="nl-BE" dirty="0" smtClean="0"/>
              <a:t> zullen </a:t>
            </a:r>
            <a:r>
              <a:rPr lang="nl-BE" b="1" dirty="0" smtClean="0"/>
              <a:t>beoordelen</a:t>
            </a:r>
            <a:r>
              <a:rPr lang="nl-BE" dirty="0" smtClean="0"/>
              <a:t>.</a:t>
            </a:r>
          </a:p>
          <a:p>
            <a:r>
              <a:rPr lang="nl-BE" dirty="0" smtClean="0"/>
              <a:t>Hou er rekening mee dat je de laatste les zult moeten opschrijven wat </a:t>
            </a:r>
            <a:r>
              <a:rPr lang="nl-BE" b="1" dirty="0" smtClean="0"/>
              <a:t>jouw bijdrage </a:t>
            </a:r>
            <a:r>
              <a:rPr lang="nl-BE" dirty="0" smtClean="0"/>
              <a:t>was in het groepswerk.</a:t>
            </a:r>
          </a:p>
          <a:p>
            <a:r>
              <a:rPr lang="nl-BE" dirty="0" smtClean="0"/>
              <a:t>Hou er rekening mee dat op grond van kwaliteit en kwantiteit in het werk de </a:t>
            </a:r>
            <a:r>
              <a:rPr lang="nl-BE" b="1" dirty="0" smtClean="0"/>
              <a:t>punten</a:t>
            </a:r>
            <a:r>
              <a:rPr lang="nl-BE" dirty="0" smtClean="0"/>
              <a:t> </a:t>
            </a:r>
            <a:r>
              <a:rPr lang="nl-BE" b="1" dirty="0" smtClean="0"/>
              <a:t>herverdeeld</a:t>
            </a:r>
            <a:r>
              <a:rPr lang="nl-BE" dirty="0" smtClean="0"/>
              <a:t> zullen worden.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11424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Netjes coderen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BE" dirty="0" smtClean="0"/>
              <a:t>Gebruik nooit hoofdletters in je codering!!!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09113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Afbeeldingen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Alle afbeeldingen moeten in een aparte map zitten op de site. Noem de map bijvoorbeeld </a:t>
            </a:r>
            <a:r>
              <a:rPr lang="nl-BE" b="1" dirty="0" smtClean="0"/>
              <a:t>images</a:t>
            </a:r>
            <a:r>
              <a:rPr lang="nl-BE" dirty="0" smtClean="0"/>
              <a:t>.</a:t>
            </a:r>
          </a:p>
          <a:p>
            <a:r>
              <a:rPr lang="nl-BE" dirty="0" smtClean="0"/>
              <a:t>In plaats van &lt;</a:t>
            </a:r>
            <a:r>
              <a:rPr lang="nl-BE" dirty="0" err="1" smtClean="0"/>
              <a:t>img</a:t>
            </a:r>
            <a:r>
              <a:rPr lang="nl-BE" dirty="0" smtClean="0"/>
              <a:t> </a:t>
            </a:r>
            <a:r>
              <a:rPr lang="nl-BE" dirty="0" err="1" smtClean="0"/>
              <a:t>src</a:t>
            </a:r>
            <a:r>
              <a:rPr lang="nl-BE" dirty="0" smtClean="0"/>
              <a:t>=“mijnfoto.jpg”&gt; wordt de code dan &lt;</a:t>
            </a:r>
            <a:r>
              <a:rPr lang="nl-BE" dirty="0" err="1" smtClean="0"/>
              <a:t>img</a:t>
            </a:r>
            <a:r>
              <a:rPr lang="nl-BE" dirty="0" smtClean="0"/>
              <a:t> </a:t>
            </a:r>
            <a:r>
              <a:rPr lang="nl-BE" dirty="0" err="1" smtClean="0"/>
              <a:t>src</a:t>
            </a:r>
            <a:r>
              <a:rPr lang="nl-BE" dirty="0" smtClean="0"/>
              <a:t>=“</a:t>
            </a:r>
            <a:r>
              <a:rPr lang="nl-BE" b="1" dirty="0" smtClean="0"/>
              <a:t>images/</a:t>
            </a:r>
            <a:r>
              <a:rPr lang="nl-BE" dirty="0" smtClean="0"/>
              <a:t>mijnfoto.jpg”&gt;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50954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CSS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Je moet alles opmaken met een </a:t>
            </a:r>
            <a:r>
              <a:rPr lang="nl-BE" dirty="0" err="1" smtClean="0"/>
              <a:t>stylesheet</a:t>
            </a:r>
            <a:r>
              <a:rPr lang="nl-BE" dirty="0" smtClean="0"/>
              <a:t> zoals stijl.css.</a:t>
            </a:r>
          </a:p>
          <a:p>
            <a:r>
              <a:rPr lang="nl-BE" dirty="0" smtClean="0"/>
              <a:t>Die stijl.css moet je op iedere HTML-pagina oproepen met de volgende code tussen &lt;</a:t>
            </a:r>
            <a:r>
              <a:rPr lang="nl-BE" dirty="0" err="1" smtClean="0"/>
              <a:t>head</a:t>
            </a:r>
            <a:r>
              <a:rPr lang="nl-BE" dirty="0" smtClean="0"/>
              <a:t>&gt; en &lt;/</a:t>
            </a:r>
            <a:r>
              <a:rPr lang="nl-BE" dirty="0" err="1" smtClean="0"/>
              <a:t>head</a:t>
            </a:r>
            <a:r>
              <a:rPr lang="nl-BE" dirty="0" smtClean="0"/>
              <a:t>&gt;</a:t>
            </a:r>
          </a:p>
          <a:p>
            <a:r>
              <a:rPr lang="nl-BE" dirty="0"/>
              <a:t>&lt;link rel="</a:t>
            </a:r>
            <a:r>
              <a:rPr lang="nl-BE" dirty="0" err="1"/>
              <a:t>stylesheet</a:t>
            </a:r>
            <a:r>
              <a:rPr lang="nl-BE" dirty="0"/>
              <a:t>" </a:t>
            </a:r>
            <a:r>
              <a:rPr lang="nl-BE" dirty="0" err="1"/>
              <a:t>href</a:t>
            </a:r>
            <a:r>
              <a:rPr lang="nl-BE" dirty="0"/>
              <a:t>="stijl.css" type="</a:t>
            </a:r>
            <a:r>
              <a:rPr lang="nl-BE" dirty="0" err="1"/>
              <a:t>text</a:t>
            </a:r>
            <a:r>
              <a:rPr lang="nl-BE" dirty="0"/>
              <a:t>/</a:t>
            </a:r>
            <a:r>
              <a:rPr lang="nl-BE" dirty="0" err="1"/>
              <a:t>css</a:t>
            </a:r>
            <a:r>
              <a:rPr lang="nl-BE" dirty="0"/>
              <a:t>" /&gt;</a:t>
            </a:r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87369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Hyperlink opmaken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In je stijl.css kun je de opmaak van je hyperlinks aanpassen.</a:t>
            </a:r>
          </a:p>
          <a:p>
            <a:endParaRPr lang="nl-BE" dirty="0" smtClean="0"/>
          </a:p>
          <a:p>
            <a:pPr marL="457200" lvl="1" indent="0">
              <a:buNone/>
            </a:pPr>
            <a:r>
              <a:rPr lang="nl-BE" dirty="0" smtClean="0"/>
              <a:t>a:link {</a:t>
            </a:r>
            <a:r>
              <a:rPr lang="nl-BE" dirty="0" err="1" smtClean="0"/>
              <a:t>color</a:t>
            </a:r>
            <a:r>
              <a:rPr lang="nl-BE" dirty="0" smtClean="0"/>
              <a:t>: #8B0000; </a:t>
            </a:r>
            <a:r>
              <a:rPr lang="nl-BE" dirty="0" err="1" smtClean="0"/>
              <a:t>text-decoration</a:t>
            </a:r>
            <a:r>
              <a:rPr lang="nl-BE" dirty="0" smtClean="0"/>
              <a:t>: none;}</a:t>
            </a:r>
          </a:p>
          <a:p>
            <a:pPr marL="457200" lvl="1" indent="0">
              <a:buNone/>
            </a:pPr>
            <a:r>
              <a:rPr lang="nl-BE" dirty="0" smtClean="0"/>
              <a:t>a:visited {</a:t>
            </a:r>
            <a:r>
              <a:rPr lang="nl-BE" dirty="0" err="1" smtClean="0"/>
              <a:t>color</a:t>
            </a:r>
            <a:r>
              <a:rPr lang="nl-BE" dirty="0" smtClean="0"/>
              <a:t>: #666666; </a:t>
            </a:r>
            <a:r>
              <a:rPr lang="nl-BE" dirty="0" err="1" smtClean="0"/>
              <a:t>text-decoration</a:t>
            </a:r>
            <a:r>
              <a:rPr lang="nl-BE" dirty="0" smtClean="0"/>
              <a:t>: none;}</a:t>
            </a:r>
          </a:p>
          <a:p>
            <a:pPr marL="457200" lvl="1" indent="0">
              <a:buNone/>
            </a:pPr>
            <a:r>
              <a:rPr lang="nl-BE" dirty="0" smtClean="0"/>
              <a:t>a:active {</a:t>
            </a:r>
            <a:r>
              <a:rPr lang="nl-BE" dirty="0" err="1" smtClean="0"/>
              <a:t>color</a:t>
            </a:r>
            <a:r>
              <a:rPr lang="nl-BE" dirty="0" smtClean="0"/>
              <a:t>: #000099; </a:t>
            </a:r>
            <a:r>
              <a:rPr lang="nl-BE" dirty="0" err="1" smtClean="0"/>
              <a:t>text-decoration</a:t>
            </a:r>
            <a:r>
              <a:rPr lang="nl-BE" dirty="0" smtClean="0"/>
              <a:t>: none;}</a:t>
            </a:r>
          </a:p>
          <a:p>
            <a:pPr marL="457200" lvl="1" indent="0">
              <a:buNone/>
            </a:pPr>
            <a:r>
              <a:rPr lang="nl-BE" dirty="0" smtClean="0"/>
              <a:t>a:hover {</a:t>
            </a:r>
            <a:r>
              <a:rPr lang="nl-BE" dirty="0" err="1" smtClean="0"/>
              <a:t>color</a:t>
            </a:r>
            <a:r>
              <a:rPr lang="nl-BE" dirty="0" smtClean="0"/>
              <a:t>: #333333; </a:t>
            </a:r>
            <a:r>
              <a:rPr lang="nl-BE" dirty="0" err="1" smtClean="0"/>
              <a:t>text-decoration:underline</a:t>
            </a:r>
            <a:r>
              <a:rPr lang="nl-BE" dirty="0" smtClean="0"/>
              <a:t>;}</a:t>
            </a:r>
          </a:p>
          <a:p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202932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409</Words>
  <Application>Microsoft Office PowerPoint</Application>
  <PresentationFormat>Diavoorstelling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Laatste wenken</vt:lpstr>
      <vt:lpstr>Opstartpagina</vt:lpstr>
      <vt:lpstr>Nette manier van werken</vt:lpstr>
      <vt:lpstr>Namen van bestanden</vt:lpstr>
      <vt:lpstr>Team spirit</vt:lpstr>
      <vt:lpstr>Netjes coderen</vt:lpstr>
      <vt:lpstr>Afbeeldingen</vt:lpstr>
      <vt:lpstr>CSS</vt:lpstr>
      <vt:lpstr>Hyperlink opmaken</vt:lpstr>
      <vt:lpstr>Verschillende opmaken voor eenzelfde element in CSS</vt:lpstr>
      <vt:lpstr>Copyrightproblemen</vt:lpstr>
      <vt:lpstr>Manuals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Laatste wenken</dc:title>
  <dc:creator>Saturnus</dc:creator>
  <cp:lastModifiedBy>Saturnus</cp:lastModifiedBy>
  <cp:revision>6</cp:revision>
  <dcterms:created xsi:type="dcterms:W3CDTF">2015-05-28T20:17:32Z</dcterms:created>
  <dcterms:modified xsi:type="dcterms:W3CDTF">2015-05-28T21:09:29Z</dcterms:modified>
</cp:coreProperties>
</file>